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56" r:id="rId2"/>
    <p:sldId id="257" r:id="rId3"/>
    <p:sldId id="268" r:id="rId4"/>
    <p:sldId id="258" r:id="rId5"/>
    <p:sldId id="260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8AD6-D4D2-4E8A-85B2-B1A0E9135E8A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E8480-CC6E-4B1F-B046-AA9E92C7F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E8480-CC6E-4B1F-B046-AA9E92C7FD7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00737F-00B3-4B00-A7B1-A8D13E5BCC88}" type="datetimeFigureOut">
              <a:rPr lang="ru-RU" smtClean="0"/>
              <a:pPr/>
              <a:t>24.06.2010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34875-8904-42C3-B212-A2A73F2EC94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428604"/>
            <a:ext cx="5915044" cy="21129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Попов О.Н.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err="1" smtClean="0">
                <a:solidFill>
                  <a:srgbClr val="C00000"/>
                </a:solidFill>
              </a:rPr>
              <a:t>к.пс.н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Цельный человек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2857496"/>
            <a:ext cx="6400800" cy="17526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C000"/>
                </a:solidFill>
              </a:rPr>
              <a:t>Построение своей судьбы</a:t>
            </a:r>
            <a:endParaRPr lang="ru-RU" sz="4800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musiblo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4143380"/>
            <a:ext cx="3084283" cy="2158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35480"/>
            <a:ext cx="7615262" cy="3993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smtClean="0">
                <a:solidFill>
                  <a:srgbClr val="FFC000"/>
                </a:solidFill>
              </a:rPr>
              <a:t>Создание счастливого человека живущего СВОЕЙ жизнью.</a:t>
            </a:r>
          </a:p>
          <a:p>
            <a:pPr>
              <a:buNone/>
            </a:pPr>
            <a:r>
              <a:rPr lang="ru-RU" sz="3600" dirty="0" smtClean="0">
                <a:solidFill>
                  <a:srgbClr val="FFC000"/>
                </a:solidFill>
              </a:rPr>
              <a:t>Счастье - Удовлетворение потребностей и достижение поставленных целей в согласии с собой.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dirty="0" smtClean="0"/>
              <a:t>Аудитория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577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Идеальный Исполнитель. Удовлетворенность жизнью путем полного перекладывания решения своих проблем и ответственности за их последствия. Счастливы в гармонии с господином. 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Служащий. Действия под влиянием манипуляций наказания -поощрения. Жизнь под страхом наказания общества. Краткосрочное счастье при удовлетворении навязанных потребностей.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Творец. Счастливая жизнь по своим правилам.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46980"/>
          </a:xfrm>
        </p:spPr>
        <p:txBody>
          <a:bodyPr/>
          <a:lstStyle/>
          <a:p>
            <a:r>
              <a:rPr lang="ru-RU" b="1" dirty="0" smtClean="0"/>
              <a:t>Результат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043890" cy="4786346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Свобода</a:t>
            </a:r>
            <a:r>
              <a:rPr lang="ru-RU" sz="2800" dirty="0" smtClean="0">
                <a:solidFill>
                  <a:srgbClr val="FFC000"/>
                </a:solidFill>
              </a:rPr>
              <a:t>. Человек живет по собственному выбору жизни.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Энергия</a:t>
            </a:r>
            <a:r>
              <a:rPr lang="ru-RU" sz="2800" dirty="0" smtClean="0">
                <a:solidFill>
                  <a:srgbClr val="FFC000"/>
                </a:solidFill>
              </a:rPr>
              <a:t>. взаимосвязь с собственным образом в будущем дает чувство уверенности, что задуманное уже произошло в будущем. 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Счастье</a:t>
            </a:r>
            <a:r>
              <a:rPr lang="ru-RU" sz="2800" dirty="0" smtClean="0">
                <a:solidFill>
                  <a:srgbClr val="FFC000"/>
                </a:solidFill>
              </a:rPr>
              <a:t>. Человек проживает свою жизнь именно так как хочет и, по его возможности получает то, что </a:t>
            </a:r>
            <a:r>
              <a:rPr lang="ru-RU" sz="2800" dirty="0" smtClean="0">
                <a:solidFill>
                  <a:srgbClr val="FFC000"/>
                </a:solidFill>
              </a:rPr>
              <a:t>хочет. Жизн</a:t>
            </a:r>
            <a:r>
              <a:rPr lang="ru-RU" sz="2800" dirty="0" smtClean="0">
                <a:solidFill>
                  <a:srgbClr val="FFC000"/>
                </a:solidFill>
              </a:rPr>
              <a:t>ь </a:t>
            </a:r>
            <a:r>
              <a:rPr lang="ru-RU" sz="2800" smtClean="0">
                <a:solidFill>
                  <a:srgbClr val="FFC000"/>
                </a:solidFill>
              </a:rPr>
              <a:t>в удовольствие</a:t>
            </a:r>
            <a:r>
              <a:rPr lang="ru-RU" sz="2800" smtClean="0">
                <a:solidFill>
                  <a:srgbClr val="FFC000"/>
                </a:solidFill>
              </a:rPr>
              <a:t>. </a:t>
            </a:r>
            <a:endParaRPr lang="ru-RU" sz="2800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Психологическая гибкость.</a:t>
            </a:r>
            <a:r>
              <a:rPr lang="ru-RU" sz="2800" dirty="0" smtClean="0">
                <a:solidFill>
                  <a:srgbClr val="FFC000"/>
                </a:solidFill>
              </a:rPr>
              <a:t> Человек имеет возможность менять свой образ будущего в любой момент времени на любой другой, наиболее желаемый. </a:t>
            </a:r>
          </a:p>
          <a:p>
            <a:r>
              <a:rPr lang="ru-RU" sz="2800" b="1" dirty="0" smtClean="0">
                <a:solidFill>
                  <a:srgbClr val="FFC000"/>
                </a:solidFill>
              </a:rPr>
              <a:t>Эффективность</a:t>
            </a:r>
            <a:r>
              <a:rPr lang="ru-RU" sz="2800" dirty="0" smtClean="0">
                <a:solidFill>
                  <a:srgbClr val="FFC000"/>
                </a:solidFill>
              </a:rPr>
              <a:t>. Человек, трудящийся по своей воле, является творцом.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Уникальность 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Человек </a:t>
            </a:r>
            <a:r>
              <a:rPr lang="ru-RU" sz="2800" dirty="0">
                <a:solidFill>
                  <a:srgbClr val="FFC000"/>
                </a:solidFill>
              </a:rPr>
              <a:t>сам создает свою систему ценностей из точек своего желаемого будущего. </a:t>
            </a:r>
          </a:p>
          <a:p>
            <a:r>
              <a:rPr lang="ru-RU" sz="2800" dirty="0">
                <a:solidFill>
                  <a:srgbClr val="FFC000"/>
                </a:solidFill>
              </a:rPr>
              <a:t>Все остальные </a:t>
            </a:r>
            <a:r>
              <a:rPr lang="ru-RU" sz="2800" dirty="0" smtClean="0">
                <a:solidFill>
                  <a:srgbClr val="FFC000"/>
                </a:solidFill>
              </a:rPr>
              <a:t>теории предлагают </a:t>
            </a:r>
            <a:r>
              <a:rPr lang="ru-RU" sz="2800" dirty="0">
                <a:solidFill>
                  <a:srgbClr val="FFC000"/>
                </a:solidFill>
              </a:rPr>
              <a:t>свои системы и навязывают такие способы поведения, которые были полезны кому-то когда-то.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Ответственность сторон или миссия: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56522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C000"/>
                </a:solidFill>
              </a:rPr>
              <a:t>Участник </a:t>
            </a:r>
            <a:r>
              <a:rPr lang="ru-RU" sz="3200" dirty="0" smtClean="0">
                <a:solidFill>
                  <a:srgbClr val="FFC000"/>
                </a:solidFill>
              </a:rPr>
              <a:t>выявляет </a:t>
            </a:r>
            <a:r>
              <a:rPr lang="ru-RU" sz="3200" dirty="0">
                <a:solidFill>
                  <a:srgbClr val="FFC000"/>
                </a:solidFill>
              </a:rPr>
              <a:t>свои истинные потребности с помощью тренера, который выступает как проводник. </a:t>
            </a:r>
            <a:r>
              <a:rPr lang="ru-RU" sz="3200" dirty="0" smtClean="0">
                <a:solidFill>
                  <a:srgbClr val="FFC000"/>
                </a:solidFill>
              </a:rPr>
              <a:t>Тренер помогает </a:t>
            </a:r>
            <a:r>
              <a:rPr lang="ru-RU" sz="3200" dirty="0">
                <a:solidFill>
                  <a:srgbClr val="FFC000"/>
                </a:solidFill>
              </a:rPr>
              <a:t>строить маяк, </a:t>
            </a:r>
            <a:r>
              <a:rPr lang="ru-RU" sz="3200" dirty="0" smtClean="0">
                <a:solidFill>
                  <a:srgbClr val="FFC000"/>
                </a:solidFill>
              </a:rPr>
              <a:t>создает </a:t>
            </a:r>
            <a:r>
              <a:rPr lang="ru-RU" sz="3200" dirty="0">
                <a:solidFill>
                  <a:srgbClr val="FFC000"/>
                </a:solidFill>
              </a:rPr>
              <a:t>попутный ветер, расчищает дорожку, усиливает указатели пути, </a:t>
            </a:r>
            <a:r>
              <a:rPr lang="ru-RU" sz="3200" dirty="0" smtClean="0">
                <a:solidFill>
                  <a:srgbClr val="FFC000"/>
                </a:solidFill>
              </a:rPr>
              <a:t>проявляет посторонние воздействия.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4143404" cy="1214438"/>
          </a:xfrm>
        </p:spPr>
        <p:txBody>
          <a:bodyPr/>
          <a:lstStyle/>
          <a:p>
            <a:r>
              <a:rPr lang="ru-RU" b="1" dirty="0" smtClean="0"/>
              <a:t>Шаги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857784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>
                <a:solidFill>
                  <a:srgbClr val="FFC000"/>
                </a:solidFill>
              </a:rPr>
              <a:t>Выявление </a:t>
            </a:r>
            <a:r>
              <a:rPr lang="ru-RU" sz="2800" dirty="0">
                <a:solidFill>
                  <a:srgbClr val="FFC000"/>
                </a:solidFill>
              </a:rPr>
              <a:t>существующей системы ценностей. И тех, кто за ними.</a:t>
            </a:r>
          </a:p>
          <a:p>
            <a:pPr lvl="0"/>
            <a:r>
              <a:rPr lang="ru-RU" sz="2800" dirty="0">
                <a:solidFill>
                  <a:srgbClr val="FFC000"/>
                </a:solidFill>
              </a:rPr>
              <a:t>Построение жизненных целей. </a:t>
            </a:r>
            <a:r>
              <a:rPr lang="ru-RU" sz="2800" dirty="0" smtClean="0">
                <a:solidFill>
                  <a:srgbClr val="FFC000"/>
                </a:solidFill>
              </a:rPr>
              <a:t>И выбор </a:t>
            </a:r>
            <a:r>
              <a:rPr lang="ru-RU" sz="2800" dirty="0">
                <a:solidFill>
                  <a:srgbClr val="FFC000"/>
                </a:solidFill>
              </a:rPr>
              <a:t>способов достижений.  </a:t>
            </a:r>
            <a:r>
              <a:rPr lang="ru-RU" sz="2800" dirty="0" smtClean="0">
                <a:solidFill>
                  <a:srgbClr val="FFC000"/>
                </a:solidFill>
              </a:rPr>
              <a:t> </a:t>
            </a:r>
            <a:endParaRPr lang="ru-RU" sz="2800" dirty="0">
              <a:solidFill>
                <a:srgbClr val="FFC000"/>
              </a:solidFill>
            </a:endParaRPr>
          </a:p>
          <a:p>
            <a:pPr lvl="0"/>
            <a:r>
              <a:rPr lang="ru-RU" sz="2800" dirty="0">
                <a:solidFill>
                  <a:srgbClr val="FFC000"/>
                </a:solidFill>
              </a:rPr>
              <a:t>Построение </a:t>
            </a:r>
            <a:r>
              <a:rPr lang="ru-RU" sz="2800" dirty="0" smtClean="0">
                <a:solidFill>
                  <a:srgbClr val="FFC000"/>
                </a:solidFill>
              </a:rPr>
              <a:t> образа себя </a:t>
            </a:r>
            <a:r>
              <a:rPr lang="ru-RU" sz="2800" dirty="0">
                <a:solidFill>
                  <a:srgbClr val="FFC000"/>
                </a:solidFill>
              </a:rPr>
              <a:t>в точках достижения целей. И способа поведения.</a:t>
            </a:r>
          </a:p>
          <a:p>
            <a:pPr lvl="0"/>
            <a:r>
              <a:rPr lang="ru-RU" sz="2800" dirty="0" smtClean="0">
                <a:solidFill>
                  <a:srgbClr val="FFC000"/>
                </a:solidFill>
              </a:rPr>
              <a:t>Определение </a:t>
            </a:r>
            <a:r>
              <a:rPr lang="ru-RU" sz="2800" dirty="0">
                <a:solidFill>
                  <a:srgbClr val="FFC000"/>
                </a:solidFill>
              </a:rPr>
              <a:t>своей системы ценностей. </a:t>
            </a:r>
            <a:r>
              <a:rPr lang="ru-RU" sz="2800" dirty="0" smtClean="0">
                <a:solidFill>
                  <a:srgbClr val="FFC000"/>
                </a:solidFill>
              </a:rPr>
              <a:t>И формирование </a:t>
            </a:r>
            <a:r>
              <a:rPr lang="ru-RU" sz="2800" dirty="0">
                <a:solidFill>
                  <a:srgbClr val="FFC000"/>
                </a:solidFill>
              </a:rPr>
              <a:t>своего смысла бытия.</a:t>
            </a:r>
          </a:p>
          <a:p>
            <a:pPr lvl="0"/>
            <a:r>
              <a:rPr lang="ru-RU" sz="2800" dirty="0" smtClean="0">
                <a:solidFill>
                  <a:srgbClr val="FFC000"/>
                </a:solidFill>
              </a:rPr>
              <a:t>Руководство СВОИМИ </a:t>
            </a:r>
            <a:r>
              <a:rPr lang="ru-RU" sz="2800" dirty="0">
                <a:solidFill>
                  <a:srgbClr val="FFC000"/>
                </a:solidFill>
              </a:rPr>
              <a:t>ценностями </a:t>
            </a:r>
            <a:r>
              <a:rPr lang="ru-RU" sz="2800" dirty="0" smtClean="0">
                <a:solidFill>
                  <a:srgbClr val="FFC000"/>
                </a:solidFill>
              </a:rPr>
              <a:t>в ситуации выбора с </a:t>
            </a:r>
            <a:r>
              <a:rPr lang="ru-RU" sz="2800" dirty="0">
                <a:solidFill>
                  <a:srgbClr val="FFC000"/>
                </a:solidFill>
              </a:rPr>
              <a:t>позиции СЕБЯ-ИЗ –БУДУЩЕГО</a:t>
            </a:r>
            <a:r>
              <a:rPr lang="ru-RU" sz="2800" dirty="0" smtClean="0">
                <a:solidFill>
                  <a:srgbClr val="FFC000"/>
                </a:solidFill>
              </a:rPr>
              <a:t>. И жить </a:t>
            </a:r>
            <a:r>
              <a:rPr lang="ru-RU" sz="2800" smtClean="0">
                <a:solidFill>
                  <a:srgbClr val="FFC000"/>
                </a:solidFill>
              </a:rPr>
              <a:t>с удовольствием.</a:t>
            </a:r>
            <a:endParaRPr lang="ru-RU" sz="2800" dirty="0">
              <a:solidFill>
                <a:srgbClr val="FFC000"/>
              </a:solidFill>
            </a:endParaRP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14356"/>
            <a:ext cx="4614866" cy="1132732"/>
          </a:xfrm>
        </p:spPr>
        <p:txBody>
          <a:bodyPr/>
          <a:lstStyle/>
          <a:p>
            <a:r>
              <a:rPr lang="ru-RU" b="1" dirty="0" smtClean="0"/>
              <a:t>Ваш выбор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213646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Остаться чужой игрушкой и продолжать мучения в бессмысленной суете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FFC000"/>
                </a:solidFill>
              </a:rPr>
              <a:t>   или</a:t>
            </a:r>
            <a:r>
              <a:rPr lang="ru-RU" sz="2800" dirty="0" smtClean="0">
                <a:solidFill>
                  <a:srgbClr val="FFC000"/>
                </a:solidFill>
              </a:rPr>
              <a:t>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C000"/>
                </a:solidFill>
              </a:rPr>
              <a:t>раскрыть себя и жить счастливо своей жизнью?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499</TotalTime>
  <Words>322</Words>
  <Application>Microsoft Office PowerPoint</Application>
  <PresentationFormat>Экран (4:3)</PresentationFormat>
  <Paragraphs>31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Попов О.Н. к.пс.н. Цельный человек   </vt:lpstr>
      <vt:lpstr>Суть</vt:lpstr>
      <vt:lpstr>Аудитория </vt:lpstr>
      <vt:lpstr>Результат</vt:lpstr>
      <vt:lpstr>Уникальность подхода</vt:lpstr>
      <vt:lpstr>Ответственность сторон или миссия:</vt:lpstr>
      <vt:lpstr>Шаги</vt:lpstr>
      <vt:lpstr>Ваш выбор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Цельный человек</dc:title>
  <dc:creator>Lenovo User</dc:creator>
  <cp:lastModifiedBy>Lenovo User</cp:lastModifiedBy>
  <cp:revision>57</cp:revision>
  <dcterms:created xsi:type="dcterms:W3CDTF">2010-06-18T04:33:06Z</dcterms:created>
  <dcterms:modified xsi:type="dcterms:W3CDTF">2010-06-24T15:39:16Z</dcterms:modified>
</cp:coreProperties>
</file>